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5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6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1"/>
    <p:sldMasterId id="2147483752" r:id="rId2"/>
    <p:sldMasterId id="2147483770" r:id="rId3"/>
    <p:sldMasterId id="2147483782" r:id="rId4"/>
    <p:sldMasterId id="2147483799" r:id="rId5"/>
    <p:sldMasterId id="2147483817" r:id="rId6"/>
  </p:sldMasterIdLst>
  <p:sldIdLst>
    <p:sldId id="256" r:id="rId7"/>
    <p:sldId id="263" r:id="rId8"/>
    <p:sldId id="258" r:id="rId9"/>
    <p:sldId id="260" r:id="rId10"/>
    <p:sldId id="262" r:id="rId11"/>
    <p:sldId id="26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A2603B-A368-4750-90E4-4EF4C13C3C54}" v="1" dt="2020-12-01T06:34:01.7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theme" Target="theme/theme1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E4A1CF-1D4C-4D68-B38E-A849489B1C94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A49F9B-F0C0-40C1-A1D0-04B69635C9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Not All Innovation Is Disruption</a:t>
          </a:r>
        </a:p>
      </dgm:t>
    </dgm:pt>
    <dgm:pt modelId="{0A0CF811-31B8-47BA-9B68-663B8CD5EF0F}" type="parTrans" cxnId="{47D140B8-E362-41F5-B696-65B834E13532}">
      <dgm:prSet/>
      <dgm:spPr/>
      <dgm:t>
        <a:bodyPr/>
        <a:lstStyle/>
        <a:p>
          <a:endParaRPr lang="en-US"/>
        </a:p>
      </dgm:t>
    </dgm:pt>
    <dgm:pt modelId="{DDF917FB-A25E-4CD9-B768-18CA8F20E83B}" type="sibTrans" cxnId="{47D140B8-E362-41F5-B696-65B834E1353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31E26B0-DD4F-47EE-85D9-3751B0FF594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Disruption Can Be Low-End or New-Market</a:t>
          </a:r>
        </a:p>
      </dgm:t>
    </dgm:pt>
    <dgm:pt modelId="{7880FEE7-768A-4143-9DE1-FD15E84C4FA7}" type="parTrans" cxnId="{B3AE2BFC-89CB-4274-8E7C-593EB252490D}">
      <dgm:prSet/>
      <dgm:spPr/>
      <dgm:t>
        <a:bodyPr/>
        <a:lstStyle/>
        <a:p>
          <a:endParaRPr lang="en-US"/>
        </a:p>
      </dgm:t>
    </dgm:pt>
    <dgm:pt modelId="{8F26BC81-940D-4C91-99B6-E83FCC1BD808}" type="sibTrans" cxnId="{B3AE2BFC-89CB-4274-8E7C-593EB252490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1F1960E-B3CB-41D0-98A2-6B4F907890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Disruptive Innovation Is a Process, Rather Than a Product or Service</a:t>
          </a:r>
        </a:p>
      </dgm:t>
    </dgm:pt>
    <dgm:pt modelId="{DCA6652E-1B15-4774-BA7C-67FB98F15FA7}" type="parTrans" cxnId="{D528B3B4-2EF6-47CB-A9F8-D84104F1DC66}">
      <dgm:prSet/>
      <dgm:spPr/>
      <dgm:t>
        <a:bodyPr/>
        <a:lstStyle/>
        <a:p>
          <a:endParaRPr lang="en-US"/>
        </a:p>
      </dgm:t>
    </dgm:pt>
    <dgm:pt modelId="{08D39C12-A866-4BFB-9B08-353AFB21D7C2}" type="sibTrans" cxnId="{D528B3B4-2EF6-47CB-A9F8-D84104F1DC6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86851D6-D67F-4C1A-8D99-2E9F9DA5ADE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Choose Your Battles Wisely</a:t>
          </a:r>
        </a:p>
      </dgm:t>
    </dgm:pt>
    <dgm:pt modelId="{6A7DBA71-18EF-45C2-9514-FF4A7935DF3C}" type="parTrans" cxnId="{D439B608-2E4A-4101-8FFA-A20845855A51}">
      <dgm:prSet/>
      <dgm:spPr/>
      <dgm:t>
        <a:bodyPr/>
        <a:lstStyle/>
        <a:p>
          <a:endParaRPr lang="en-US"/>
        </a:p>
      </dgm:t>
    </dgm:pt>
    <dgm:pt modelId="{1998028F-0F7B-4B4F-89A0-8677696FC235}" type="sibTrans" cxnId="{D439B608-2E4A-4101-8FFA-A20845855A51}">
      <dgm:prSet/>
      <dgm:spPr/>
      <dgm:t>
        <a:bodyPr/>
        <a:lstStyle/>
        <a:p>
          <a:endParaRPr lang="en-US"/>
        </a:p>
      </dgm:t>
    </dgm:pt>
    <dgm:pt modelId="{203E711B-3C3F-421D-8E63-04809CAED2EC}" type="pres">
      <dgm:prSet presAssocID="{95E4A1CF-1D4C-4D68-B38E-A849489B1C94}" presName="root" presStyleCnt="0">
        <dgm:presLayoutVars>
          <dgm:dir/>
          <dgm:resizeHandles val="exact"/>
        </dgm:presLayoutVars>
      </dgm:prSet>
      <dgm:spPr/>
    </dgm:pt>
    <dgm:pt modelId="{109B2BE9-8E22-42B5-951F-A8CFA0748108}" type="pres">
      <dgm:prSet presAssocID="{95E4A1CF-1D4C-4D68-B38E-A849489B1C94}" presName="container" presStyleCnt="0">
        <dgm:presLayoutVars>
          <dgm:dir/>
          <dgm:resizeHandles val="exact"/>
        </dgm:presLayoutVars>
      </dgm:prSet>
      <dgm:spPr/>
    </dgm:pt>
    <dgm:pt modelId="{F51D5BEE-EEDD-4EA6-9D95-DA6B0B7B5693}" type="pres">
      <dgm:prSet presAssocID="{4AA49F9B-F0C0-40C1-A1D0-04B69635C9DE}" presName="compNode" presStyleCnt="0"/>
      <dgm:spPr/>
    </dgm:pt>
    <dgm:pt modelId="{074D0115-F2A3-413A-A3C2-74D3A61D2543}" type="pres">
      <dgm:prSet presAssocID="{4AA49F9B-F0C0-40C1-A1D0-04B69635C9DE}" presName="iconBgRect" presStyleLbl="bgShp" presStyleIdx="0" presStyleCnt="4"/>
      <dgm:spPr/>
    </dgm:pt>
    <dgm:pt modelId="{24C63156-BDE5-4F93-AD45-29E924D87485}" type="pres">
      <dgm:prSet presAssocID="{4AA49F9B-F0C0-40C1-A1D0-04B69635C9D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B7A453D9-39F8-4AF3-A76C-29FECF850D42}" type="pres">
      <dgm:prSet presAssocID="{4AA49F9B-F0C0-40C1-A1D0-04B69635C9DE}" presName="spaceRect" presStyleCnt="0"/>
      <dgm:spPr/>
    </dgm:pt>
    <dgm:pt modelId="{44A4BD87-ED29-4B4B-9415-261BA739E956}" type="pres">
      <dgm:prSet presAssocID="{4AA49F9B-F0C0-40C1-A1D0-04B69635C9DE}" presName="textRect" presStyleLbl="revTx" presStyleIdx="0" presStyleCnt="4">
        <dgm:presLayoutVars>
          <dgm:chMax val="1"/>
          <dgm:chPref val="1"/>
        </dgm:presLayoutVars>
      </dgm:prSet>
      <dgm:spPr/>
    </dgm:pt>
    <dgm:pt modelId="{141F806C-24F0-47B7-9D0D-1DA7751E784C}" type="pres">
      <dgm:prSet presAssocID="{DDF917FB-A25E-4CD9-B768-18CA8F20E83B}" presName="sibTrans" presStyleLbl="sibTrans2D1" presStyleIdx="0" presStyleCnt="0"/>
      <dgm:spPr/>
    </dgm:pt>
    <dgm:pt modelId="{39AFA740-EE80-436D-9BBC-752A8989BD03}" type="pres">
      <dgm:prSet presAssocID="{631E26B0-DD4F-47EE-85D9-3751B0FF5948}" presName="compNode" presStyleCnt="0"/>
      <dgm:spPr/>
    </dgm:pt>
    <dgm:pt modelId="{1D1EB357-DCFA-41AC-AFEA-7151395525BD}" type="pres">
      <dgm:prSet presAssocID="{631E26B0-DD4F-47EE-85D9-3751B0FF5948}" presName="iconBgRect" presStyleLbl="bgShp" presStyleIdx="1" presStyleCnt="4"/>
      <dgm:spPr/>
    </dgm:pt>
    <dgm:pt modelId="{7A0BEEDB-B202-4B38-AC78-4B0712A1BA16}" type="pres">
      <dgm:prSet presAssocID="{631E26B0-DD4F-47EE-85D9-3751B0FF594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eed Bump"/>
        </a:ext>
      </dgm:extLst>
    </dgm:pt>
    <dgm:pt modelId="{9E6374AC-4B50-446E-BFC4-944C661BBD61}" type="pres">
      <dgm:prSet presAssocID="{631E26B0-DD4F-47EE-85D9-3751B0FF5948}" presName="spaceRect" presStyleCnt="0"/>
      <dgm:spPr/>
    </dgm:pt>
    <dgm:pt modelId="{1B537FFC-D790-4ABA-8AB3-FA54C1C566FD}" type="pres">
      <dgm:prSet presAssocID="{631E26B0-DD4F-47EE-85D9-3751B0FF5948}" presName="textRect" presStyleLbl="revTx" presStyleIdx="1" presStyleCnt="4">
        <dgm:presLayoutVars>
          <dgm:chMax val="1"/>
          <dgm:chPref val="1"/>
        </dgm:presLayoutVars>
      </dgm:prSet>
      <dgm:spPr/>
    </dgm:pt>
    <dgm:pt modelId="{0A6F381C-A47F-480A-8DF7-D9DE71D61965}" type="pres">
      <dgm:prSet presAssocID="{8F26BC81-940D-4C91-99B6-E83FCC1BD808}" presName="sibTrans" presStyleLbl="sibTrans2D1" presStyleIdx="0" presStyleCnt="0"/>
      <dgm:spPr/>
    </dgm:pt>
    <dgm:pt modelId="{71D1CC07-A270-4FB1-AE0D-F2D062D1E8ED}" type="pres">
      <dgm:prSet presAssocID="{81F1960E-B3CB-41D0-98A2-6B4F907890F3}" presName="compNode" presStyleCnt="0"/>
      <dgm:spPr/>
    </dgm:pt>
    <dgm:pt modelId="{9A21B3F3-7761-439E-84D3-CA4314D02878}" type="pres">
      <dgm:prSet presAssocID="{81F1960E-B3CB-41D0-98A2-6B4F907890F3}" presName="iconBgRect" presStyleLbl="bgShp" presStyleIdx="2" presStyleCnt="4"/>
      <dgm:spPr/>
    </dgm:pt>
    <dgm:pt modelId="{154B98E6-910B-4A03-9939-74519C53E87C}" type="pres">
      <dgm:prSet presAssocID="{81F1960E-B3CB-41D0-98A2-6B4F907890F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D4D77227-CDD3-4460-A9AD-09F0C52C9D29}" type="pres">
      <dgm:prSet presAssocID="{81F1960E-B3CB-41D0-98A2-6B4F907890F3}" presName="spaceRect" presStyleCnt="0"/>
      <dgm:spPr/>
    </dgm:pt>
    <dgm:pt modelId="{7B665AF1-286C-4EFC-B196-82411538E5F8}" type="pres">
      <dgm:prSet presAssocID="{81F1960E-B3CB-41D0-98A2-6B4F907890F3}" presName="textRect" presStyleLbl="revTx" presStyleIdx="2" presStyleCnt="4">
        <dgm:presLayoutVars>
          <dgm:chMax val="1"/>
          <dgm:chPref val="1"/>
        </dgm:presLayoutVars>
      </dgm:prSet>
      <dgm:spPr/>
    </dgm:pt>
    <dgm:pt modelId="{F861920C-6940-4D6A-8B7B-1E6A6F94B588}" type="pres">
      <dgm:prSet presAssocID="{08D39C12-A866-4BFB-9B08-353AFB21D7C2}" presName="sibTrans" presStyleLbl="sibTrans2D1" presStyleIdx="0" presStyleCnt="0"/>
      <dgm:spPr/>
    </dgm:pt>
    <dgm:pt modelId="{D419DC91-5DDA-4DBD-B862-E8888252624A}" type="pres">
      <dgm:prSet presAssocID="{786851D6-D67F-4C1A-8D99-2E9F9DA5ADE2}" presName="compNode" presStyleCnt="0"/>
      <dgm:spPr/>
    </dgm:pt>
    <dgm:pt modelId="{36E7E426-DDE0-4A3F-98CE-12FF4E60F3D0}" type="pres">
      <dgm:prSet presAssocID="{786851D6-D67F-4C1A-8D99-2E9F9DA5ADE2}" presName="iconBgRect" presStyleLbl="bgShp" presStyleIdx="3" presStyleCnt="4"/>
      <dgm:spPr/>
    </dgm:pt>
    <dgm:pt modelId="{3E6A7B54-93BE-4DCF-824A-B45680AE3176}" type="pres">
      <dgm:prSet presAssocID="{786851D6-D67F-4C1A-8D99-2E9F9DA5ADE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DACBFF8-CEF9-4E93-9DE3-13650DEC5931}" type="pres">
      <dgm:prSet presAssocID="{786851D6-D67F-4C1A-8D99-2E9F9DA5ADE2}" presName="spaceRect" presStyleCnt="0"/>
      <dgm:spPr/>
    </dgm:pt>
    <dgm:pt modelId="{7AEEA7FC-26E2-42A7-9C76-C64EC16F0771}" type="pres">
      <dgm:prSet presAssocID="{786851D6-D67F-4C1A-8D99-2E9F9DA5ADE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439B608-2E4A-4101-8FFA-A20845855A51}" srcId="{95E4A1CF-1D4C-4D68-B38E-A849489B1C94}" destId="{786851D6-D67F-4C1A-8D99-2E9F9DA5ADE2}" srcOrd="3" destOrd="0" parTransId="{6A7DBA71-18EF-45C2-9514-FF4A7935DF3C}" sibTransId="{1998028F-0F7B-4B4F-89A0-8677696FC235}"/>
    <dgm:cxn modelId="{BE13590E-7319-4B43-B0CA-BE481D9737BE}" type="presOf" srcId="{4AA49F9B-F0C0-40C1-A1D0-04B69635C9DE}" destId="{44A4BD87-ED29-4B4B-9415-261BA739E956}" srcOrd="0" destOrd="0" presId="urn:microsoft.com/office/officeart/2018/2/layout/IconCircleList"/>
    <dgm:cxn modelId="{49EFC212-A9B8-493D-A435-24A87CC9C522}" type="presOf" srcId="{81F1960E-B3CB-41D0-98A2-6B4F907890F3}" destId="{7B665AF1-286C-4EFC-B196-82411538E5F8}" srcOrd="0" destOrd="0" presId="urn:microsoft.com/office/officeart/2018/2/layout/IconCircleList"/>
    <dgm:cxn modelId="{2509C838-7CEA-4D0C-9E02-E2D678AAAA4B}" type="presOf" srcId="{08D39C12-A866-4BFB-9B08-353AFB21D7C2}" destId="{F861920C-6940-4D6A-8B7B-1E6A6F94B588}" srcOrd="0" destOrd="0" presId="urn:microsoft.com/office/officeart/2018/2/layout/IconCircleList"/>
    <dgm:cxn modelId="{4102EF67-2665-4190-A778-808FC662A263}" type="presOf" srcId="{8F26BC81-940D-4C91-99B6-E83FCC1BD808}" destId="{0A6F381C-A47F-480A-8DF7-D9DE71D61965}" srcOrd="0" destOrd="0" presId="urn:microsoft.com/office/officeart/2018/2/layout/IconCircleList"/>
    <dgm:cxn modelId="{89F43D4E-EF7A-4970-B6DF-6AACE121C1CB}" type="presOf" srcId="{631E26B0-DD4F-47EE-85D9-3751B0FF5948}" destId="{1B537FFC-D790-4ABA-8AB3-FA54C1C566FD}" srcOrd="0" destOrd="0" presId="urn:microsoft.com/office/officeart/2018/2/layout/IconCircleList"/>
    <dgm:cxn modelId="{837CB856-37C8-4A70-A7DD-9DF79D6B0D71}" type="presOf" srcId="{95E4A1CF-1D4C-4D68-B38E-A849489B1C94}" destId="{203E711B-3C3F-421D-8E63-04809CAED2EC}" srcOrd="0" destOrd="0" presId="urn:microsoft.com/office/officeart/2018/2/layout/IconCircleList"/>
    <dgm:cxn modelId="{43162F80-0C8D-4C19-ABE7-98A384F20BB5}" type="presOf" srcId="{786851D6-D67F-4C1A-8D99-2E9F9DA5ADE2}" destId="{7AEEA7FC-26E2-42A7-9C76-C64EC16F0771}" srcOrd="0" destOrd="0" presId="urn:microsoft.com/office/officeart/2018/2/layout/IconCircleList"/>
    <dgm:cxn modelId="{8C9D88A3-333F-4202-8FD8-29B742F564E1}" type="presOf" srcId="{DDF917FB-A25E-4CD9-B768-18CA8F20E83B}" destId="{141F806C-24F0-47B7-9D0D-1DA7751E784C}" srcOrd="0" destOrd="0" presId="urn:microsoft.com/office/officeart/2018/2/layout/IconCircleList"/>
    <dgm:cxn modelId="{D528B3B4-2EF6-47CB-A9F8-D84104F1DC66}" srcId="{95E4A1CF-1D4C-4D68-B38E-A849489B1C94}" destId="{81F1960E-B3CB-41D0-98A2-6B4F907890F3}" srcOrd="2" destOrd="0" parTransId="{DCA6652E-1B15-4774-BA7C-67FB98F15FA7}" sibTransId="{08D39C12-A866-4BFB-9B08-353AFB21D7C2}"/>
    <dgm:cxn modelId="{47D140B8-E362-41F5-B696-65B834E13532}" srcId="{95E4A1CF-1D4C-4D68-B38E-A849489B1C94}" destId="{4AA49F9B-F0C0-40C1-A1D0-04B69635C9DE}" srcOrd="0" destOrd="0" parTransId="{0A0CF811-31B8-47BA-9B68-663B8CD5EF0F}" sibTransId="{DDF917FB-A25E-4CD9-B768-18CA8F20E83B}"/>
    <dgm:cxn modelId="{B3AE2BFC-89CB-4274-8E7C-593EB252490D}" srcId="{95E4A1CF-1D4C-4D68-B38E-A849489B1C94}" destId="{631E26B0-DD4F-47EE-85D9-3751B0FF5948}" srcOrd="1" destOrd="0" parTransId="{7880FEE7-768A-4143-9DE1-FD15E84C4FA7}" sibTransId="{8F26BC81-940D-4C91-99B6-E83FCC1BD808}"/>
    <dgm:cxn modelId="{8578CDAE-D9B6-4FA7-9078-A9829A601096}" type="presParOf" srcId="{203E711B-3C3F-421D-8E63-04809CAED2EC}" destId="{109B2BE9-8E22-42B5-951F-A8CFA0748108}" srcOrd="0" destOrd="0" presId="urn:microsoft.com/office/officeart/2018/2/layout/IconCircleList"/>
    <dgm:cxn modelId="{00EE90E4-EEDE-415D-8AA1-CD5216D4E525}" type="presParOf" srcId="{109B2BE9-8E22-42B5-951F-A8CFA0748108}" destId="{F51D5BEE-EEDD-4EA6-9D95-DA6B0B7B5693}" srcOrd="0" destOrd="0" presId="urn:microsoft.com/office/officeart/2018/2/layout/IconCircleList"/>
    <dgm:cxn modelId="{9CC56E7E-4695-432C-BC0C-06FACC60E049}" type="presParOf" srcId="{F51D5BEE-EEDD-4EA6-9D95-DA6B0B7B5693}" destId="{074D0115-F2A3-413A-A3C2-74D3A61D2543}" srcOrd="0" destOrd="0" presId="urn:microsoft.com/office/officeart/2018/2/layout/IconCircleList"/>
    <dgm:cxn modelId="{D55F848C-BF52-4F03-B048-8DC693B6C9D8}" type="presParOf" srcId="{F51D5BEE-EEDD-4EA6-9D95-DA6B0B7B5693}" destId="{24C63156-BDE5-4F93-AD45-29E924D87485}" srcOrd="1" destOrd="0" presId="urn:microsoft.com/office/officeart/2018/2/layout/IconCircleList"/>
    <dgm:cxn modelId="{DF28E74A-6CD9-4746-BF00-3D1DB381D340}" type="presParOf" srcId="{F51D5BEE-EEDD-4EA6-9D95-DA6B0B7B5693}" destId="{B7A453D9-39F8-4AF3-A76C-29FECF850D42}" srcOrd="2" destOrd="0" presId="urn:microsoft.com/office/officeart/2018/2/layout/IconCircleList"/>
    <dgm:cxn modelId="{B79DE9DD-4E25-42F7-B9D3-F8CFCD944A73}" type="presParOf" srcId="{F51D5BEE-EEDD-4EA6-9D95-DA6B0B7B5693}" destId="{44A4BD87-ED29-4B4B-9415-261BA739E956}" srcOrd="3" destOrd="0" presId="urn:microsoft.com/office/officeart/2018/2/layout/IconCircleList"/>
    <dgm:cxn modelId="{BFE6EF2F-1D7D-48FE-8D35-9D41F7B2A812}" type="presParOf" srcId="{109B2BE9-8E22-42B5-951F-A8CFA0748108}" destId="{141F806C-24F0-47B7-9D0D-1DA7751E784C}" srcOrd="1" destOrd="0" presId="urn:microsoft.com/office/officeart/2018/2/layout/IconCircleList"/>
    <dgm:cxn modelId="{1599C2CD-969C-449E-8DD2-19A4ED9D987B}" type="presParOf" srcId="{109B2BE9-8E22-42B5-951F-A8CFA0748108}" destId="{39AFA740-EE80-436D-9BBC-752A8989BD03}" srcOrd="2" destOrd="0" presId="urn:microsoft.com/office/officeart/2018/2/layout/IconCircleList"/>
    <dgm:cxn modelId="{2BD93DC1-2F26-40B1-8FA9-B6CA07E5F8BA}" type="presParOf" srcId="{39AFA740-EE80-436D-9BBC-752A8989BD03}" destId="{1D1EB357-DCFA-41AC-AFEA-7151395525BD}" srcOrd="0" destOrd="0" presId="urn:microsoft.com/office/officeart/2018/2/layout/IconCircleList"/>
    <dgm:cxn modelId="{A8C6DF04-5174-4699-BC9C-4EDDA236039B}" type="presParOf" srcId="{39AFA740-EE80-436D-9BBC-752A8989BD03}" destId="{7A0BEEDB-B202-4B38-AC78-4B0712A1BA16}" srcOrd="1" destOrd="0" presId="urn:microsoft.com/office/officeart/2018/2/layout/IconCircleList"/>
    <dgm:cxn modelId="{5C41FFEC-A52C-4263-A413-E363AEB1EAEB}" type="presParOf" srcId="{39AFA740-EE80-436D-9BBC-752A8989BD03}" destId="{9E6374AC-4B50-446E-BFC4-944C661BBD61}" srcOrd="2" destOrd="0" presId="urn:microsoft.com/office/officeart/2018/2/layout/IconCircleList"/>
    <dgm:cxn modelId="{3A5C847B-28C8-4FE8-A7B2-0CB4F4CBB7C9}" type="presParOf" srcId="{39AFA740-EE80-436D-9BBC-752A8989BD03}" destId="{1B537FFC-D790-4ABA-8AB3-FA54C1C566FD}" srcOrd="3" destOrd="0" presId="urn:microsoft.com/office/officeart/2018/2/layout/IconCircleList"/>
    <dgm:cxn modelId="{46EADA2D-6FCD-4F7D-832A-F2AC053D9DE5}" type="presParOf" srcId="{109B2BE9-8E22-42B5-951F-A8CFA0748108}" destId="{0A6F381C-A47F-480A-8DF7-D9DE71D61965}" srcOrd="3" destOrd="0" presId="urn:microsoft.com/office/officeart/2018/2/layout/IconCircleList"/>
    <dgm:cxn modelId="{52253250-078F-4F95-83AC-F7EA866FAF2B}" type="presParOf" srcId="{109B2BE9-8E22-42B5-951F-A8CFA0748108}" destId="{71D1CC07-A270-4FB1-AE0D-F2D062D1E8ED}" srcOrd="4" destOrd="0" presId="urn:microsoft.com/office/officeart/2018/2/layout/IconCircleList"/>
    <dgm:cxn modelId="{B0F9BF20-4189-4638-83B6-FBDE6EF80AD2}" type="presParOf" srcId="{71D1CC07-A270-4FB1-AE0D-F2D062D1E8ED}" destId="{9A21B3F3-7761-439E-84D3-CA4314D02878}" srcOrd="0" destOrd="0" presId="urn:microsoft.com/office/officeart/2018/2/layout/IconCircleList"/>
    <dgm:cxn modelId="{A5C09FA8-1093-40C8-8D1D-89ADC6FAF26D}" type="presParOf" srcId="{71D1CC07-A270-4FB1-AE0D-F2D062D1E8ED}" destId="{154B98E6-910B-4A03-9939-74519C53E87C}" srcOrd="1" destOrd="0" presId="urn:microsoft.com/office/officeart/2018/2/layout/IconCircleList"/>
    <dgm:cxn modelId="{5D430C3C-A154-491C-9086-CF113B0B2DA8}" type="presParOf" srcId="{71D1CC07-A270-4FB1-AE0D-F2D062D1E8ED}" destId="{D4D77227-CDD3-4460-A9AD-09F0C52C9D29}" srcOrd="2" destOrd="0" presId="urn:microsoft.com/office/officeart/2018/2/layout/IconCircleList"/>
    <dgm:cxn modelId="{C9449CF2-4992-4B37-A2E6-746C40C2C53C}" type="presParOf" srcId="{71D1CC07-A270-4FB1-AE0D-F2D062D1E8ED}" destId="{7B665AF1-286C-4EFC-B196-82411538E5F8}" srcOrd="3" destOrd="0" presId="urn:microsoft.com/office/officeart/2018/2/layout/IconCircleList"/>
    <dgm:cxn modelId="{93E40AA7-A028-4312-9EB5-9B1D326F00AE}" type="presParOf" srcId="{109B2BE9-8E22-42B5-951F-A8CFA0748108}" destId="{F861920C-6940-4D6A-8B7B-1E6A6F94B588}" srcOrd="5" destOrd="0" presId="urn:microsoft.com/office/officeart/2018/2/layout/IconCircleList"/>
    <dgm:cxn modelId="{521BBEFD-7A7C-4CE3-9CBC-6D6710670DD2}" type="presParOf" srcId="{109B2BE9-8E22-42B5-951F-A8CFA0748108}" destId="{D419DC91-5DDA-4DBD-B862-E8888252624A}" srcOrd="6" destOrd="0" presId="urn:microsoft.com/office/officeart/2018/2/layout/IconCircleList"/>
    <dgm:cxn modelId="{DC05A626-6D4B-4659-9A2E-27841D607E5C}" type="presParOf" srcId="{D419DC91-5DDA-4DBD-B862-E8888252624A}" destId="{36E7E426-DDE0-4A3F-98CE-12FF4E60F3D0}" srcOrd="0" destOrd="0" presId="urn:microsoft.com/office/officeart/2018/2/layout/IconCircleList"/>
    <dgm:cxn modelId="{E2CB63A2-A7EC-48E7-9517-C6A2C578B41E}" type="presParOf" srcId="{D419DC91-5DDA-4DBD-B862-E8888252624A}" destId="{3E6A7B54-93BE-4DCF-824A-B45680AE3176}" srcOrd="1" destOrd="0" presId="urn:microsoft.com/office/officeart/2018/2/layout/IconCircleList"/>
    <dgm:cxn modelId="{FFAD6FA8-2598-48D0-AE9F-13824C10E019}" type="presParOf" srcId="{D419DC91-5DDA-4DBD-B862-E8888252624A}" destId="{7DACBFF8-CEF9-4E93-9DE3-13650DEC5931}" srcOrd="2" destOrd="0" presId="urn:microsoft.com/office/officeart/2018/2/layout/IconCircleList"/>
    <dgm:cxn modelId="{E8058A5C-28CB-4B81-A0A0-7EE8FF9E26EB}" type="presParOf" srcId="{D419DC91-5DDA-4DBD-B862-E8888252624A}" destId="{7AEEA7FC-26E2-42A7-9C76-C64EC16F077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4D0115-F2A3-413A-A3C2-74D3A61D2543}">
      <dsp:nvSpPr>
        <dsp:cNvPr id="0" name=""/>
        <dsp:cNvSpPr/>
      </dsp:nvSpPr>
      <dsp:spPr>
        <a:xfrm>
          <a:off x="59462" y="236703"/>
          <a:ext cx="1257012" cy="125701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C63156-BDE5-4F93-AD45-29E924D87485}">
      <dsp:nvSpPr>
        <dsp:cNvPr id="0" name=""/>
        <dsp:cNvSpPr/>
      </dsp:nvSpPr>
      <dsp:spPr>
        <a:xfrm>
          <a:off x="323435" y="500675"/>
          <a:ext cx="729067" cy="7290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A4BD87-ED29-4B4B-9415-261BA739E956}">
      <dsp:nvSpPr>
        <dsp:cNvPr id="0" name=""/>
        <dsp:cNvSpPr/>
      </dsp:nvSpPr>
      <dsp:spPr>
        <a:xfrm>
          <a:off x="1585835" y="236703"/>
          <a:ext cx="2962958" cy="1257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Not All Innovation Is Disruption</a:t>
          </a:r>
        </a:p>
      </dsp:txBody>
      <dsp:txXfrm>
        <a:off x="1585835" y="236703"/>
        <a:ext cx="2962958" cy="1257012"/>
      </dsp:txXfrm>
    </dsp:sp>
    <dsp:sp modelId="{1D1EB357-DCFA-41AC-AFEA-7151395525BD}">
      <dsp:nvSpPr>
        <dsp:cNvPr id="0" name=""/>
        <dsp:cNvSpPr/>
      </dsp:nvSpPr>
      <dsp:spPr>
        <a:xfrm>
          <a:off x="5065067" y="236703"/>
          <a:ext cx="1257012" cy="125701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EEDB-B202-4B38-AC78-4B0712A1BA16}">
      <dsp:nvSpPr>
        <dsp:cNvPr id="0" name=""/>
        <dsp:cNvSpPr/>
      </dsp:nvSpPr>
      <dsp:spPr>
        <a:xfrm>
          <a:off x="5329039" y="500675"/>
          <a:ext cx="729067" cy="7290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537FFC-D790-4ABA-8AB3-FA54C1C566FD}">
      <dsp:nvSpPr>
        <dsp:cNvPr id="0" name=""/>
        <dsp:cNvSpPr/>
      </dsp:nvSpPr>
      <dsp:spPr>
        <a:xfrm>
          <a:off x="6591439" y="236703"/>
          <a:ext cx="2962958" cy="1257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Disruption Can Be Low-End or New-Market</a:t>
          </a:r>
        </a:p>
      </dsp:txBody>
      <dsp:txXfrm>
        <a:off x="6591439" y="236703"/>
        <a:ext cx="2962958" cy="1257012"/>
      </dsp:txXfrm>
    </dsp:sp>
    <dsp:sp modelId="{9A21B3F3-7761-439E-84D3-CA4314D02878}">
      <dsp:nvSpPr>
        <dsp:cNvPr id="0" name=""/>
        <dsp:cNvSpPr/>
      </dsp:nvSpPr>
      <dsp:spPr>
        <a:xfrm>
          <a:off x="59462" y="2105599"/>
          <a:ext cx="1257012" cy="125701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4B98E6-910B-4A03-9939-74519C53E87C}">
      <dsp:nvSpPr>
        <dsp:cNvPr id="0" name=""/>
        <dsp:cNvSpPr/>
      </dsp:nvSpPr>
      <dsp:spPr>
        <a:xfrm>
          <a:off x="323435" y="2369572"/>
          <a:ext cx="729067" cy="7290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665AF1-286C-4EFC-B196-82411538E5F8}">
      <dsp:nvSpPr>
        <dsp:cNvPr id="0" name=""/>
        <dsp:cNvSpPr/>
      </dsp:nvSpPr>
      <dsp:spPr>
        <a:xfrm>
          <a:off x="1585835" y="2105599"/>
          <a:ext cx="2962958" cy="1257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Disruptive Innovation Is a Process, Rather Than a Product or Service</a:t>
          </a:r>
        </a:p>
      </dsp:txBody>
      <dsp:txXfrm>
        <a:off x="1585835" y="2105599"/>
        <a:ext cx="2962958" cy="1257012"/>
      </dsp:txXfrm>
    </dsp:sp>
    <dsp:sp modelId="{36E7E426-DDE0-4A3F-98CE-12FF4E60F3D0}">
      <dsp:nvSpPr>
        <dsp:cNvPr id="0" name=""/>
        <dsp:cNvSpPr/>
      </dsp:nvSpPr>
      <dsp:spPr>
        <a:xfrm>
          <a:off x="5065067" y="2105599"/>
          <a:ext cx="1257012" cy="125701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6A7B54-93BE-4DCF-824A-B45680AE3176}">
      <dsp:nvSpPr>
        <dsp:cNvPr id="0" name=""/>
        <dsp:cNvSpPr/>
      </dsp:nvSpPr>
      <dsp:spPr>
        <a:xfrm>
          <a:off x="5329039" y="2369572"/>
          <a:ext cx="729067" cy="72906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EEA7FC-26E2-42A7-9C76-C64EC16F0771}">
      <dsp:nvSpPr>
        <dsp:cNvPr id="0" name=""/>
        <dsp:cNvSpPr/>
      </dsp:nvSpPr>
      <dsp:spPr>
        <a:xfrm>
          <a:off x="6591439" y="2105599"/>
          <a:ext cx="2962958" cy="1257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Choose Your Battles Wisely</a:t>
          </a:r>
        </a:p>
      </dsp:txBody>
      <dsp:txXfrm>
        <a:off x="6591439" y="2105599"/>
        <a:ext cx="2962958" cy="12570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9EFC0-60BA-427A-B61C-DA1A79C01D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24085-F791-4763-B4FE-BE1809025D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82EFA-E8E0-4A6A-9223-BB96EE76C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32C9C8-C45F-4C79-B9F0-B683C7E13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B9C10-74B8-499E-B0B1-AC2C34B3D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071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D167A-809E-430C-B45F-C1C1F9924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DFD42-79C6-4B0B-8AEE-9BAFE08FE5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30C2D-A5D7-49CA-B9E6-FF4944CD0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10198-8BF9-4177-8F49-6367F035F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4A895-035F-45CD-A85F-FA410D8E5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5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430C82-D011-48DF-ACB9-9DD4AF6025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7AA268-9803-478D-BD2E-A51301DB6A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BE13A-7C97-4FCA-A518-0C438583C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AB7C7-86A1-4B18-9C57-B330C2ABB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9BD22-6C24-4745-83E5-D67B4CB19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4753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1324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9748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6027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9810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6781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9106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3149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488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CE957-5917-451A-8D4F-0D1398C32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7ACB0-4A2F-4715-9DEA-B430F92CE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7CB72-871C-4742-BB03-7A83FED23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DB7ED-6EA4-4763-B524-2383A1280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0E10F-57DF-41C2-9DE9-8C879F36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669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6111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924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7926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908097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6833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3376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7313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585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1125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742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EBFF4-FEDE-49EB-BD36-EFF2AFB3A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9383F0-ECCE-4534-A549-A3347623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B105C-126D-4F60-B94A-8741AC2B7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56DCB-5BA5-4A4D-B438-A695BF6DE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7C1A51-4997-4EC9-B21B-2C803BFED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1466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210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201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4769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5855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143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35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8682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04595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8478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975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20D38-EF3E-4F5C-B375-A87CAEC3F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1744B-D972-470B-B191-B81E3F6B75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2F405F-663D-4CF5-967F-E71C10E425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E784B0-B54C-4EE8-BAF9-F2CDB7DBC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2D62D-78A6-4188-88AD-8A788C113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8CD00A-E907-4B15-958B-909A90BBB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68299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249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6942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22272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07501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5461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92903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43330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65355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21016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233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D73BE-EFC3-4BE8-ABC8-428C2BF5A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7373CD-D4A8-4051-807E-B1C6767612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3477D4-A106-4BA0-8998-4F4D60FF30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6295AD-72AF-45A0-8F0C-CF18FA39E2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8B4027-A2E7-4CDC-B48F-28BA53439D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3993C-7F11-45BC-B1A7-E56C3DFCD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23DCD-A4C3-4CE9-98CA-4D02F0A1E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977A48-26F8-45C0-A675-E7B5E57C4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88631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319006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2589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9057644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92298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66867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90739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49971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86562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43056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318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BCBA7-7C94-4F26-828C-071AE39CB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B94BDF-0561-4A2E-B7AE-B1AE0D552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3859B5-5660-4BA1-9D48-1F5FB3AA8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F271E6-DA66-4E46-B12A-6CF8D3A31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48989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72078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61320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53137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02343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8829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70384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07112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69147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80798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084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B24AB7-99F3-4B73-9C37-B994A872D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501005-1547-4EBD-A8B7-53A146BD8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06E8C-BD34-4D95-B02D-2F5567C2F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62506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37177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63403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56720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11943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34291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83078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57997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27308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42160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529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4E74E-FD8A-42EE-963D-0451A576A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99904-F53D-4060-9D7D-AF5F165D6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84D657-2FA6-4078-9576-E7A941F6F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D731EF-D88C-4529-849C-C2816DCCD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FA4548-E722-480B-A8FB-D5D1084B1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D8-3873-403A-A5A2-CF973BCBF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71999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18141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79670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32930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19974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99382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80330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80618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15842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91282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701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E4337-5E72-4211-9E1D-D74FFA598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547906-BD8F-4675-B059-5A79A4A14A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A499B-75AF-4FA0-85BC-78572C97B3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EB5898-1CB1-4CEC-BEDC-A0B9963B5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392C8C-3755-4CAA-B3C2-34AEB988C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A99B74-4E61-4B1E-985D-3F1C4AE39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452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65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5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9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FDCBBA-D695-4902-B1AE-78BD0977E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D2747-6286-4278-8D00-373F0C449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E4CA8-9859-4509-BF04-A020FAEF94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7A2EB-3FD6-4B4F-A44F-5B4D89D4DB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A8A9C-976A-4B93-B89B-C105CB895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23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824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999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344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  <p:sldLayoutId id="2147483796" r:id="rId14"/>
    <p:sldLayoutId id="2147483797" r:id="rId15"/>
    <p:sldLayoutId id="214748379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494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6166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  <p:sldLayoutId id="2147483830" r:id="rId13"/>
    <p:sldLayoutId id="2147483831" r:id="rId14"/>
    <p:sldLayoutId id="2147483832" r:id="rId15"/>
    <p:sldLayoutId id="2147483833" r:id="rId16"/>
    <p:sldLayoutId id="214748383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0A3A80-6DE4-44AA-86D8-4ED6D6720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98570D-026D-404D-BCE7-4188E3F3AE06}"/>
              </a:ext>
            </a:extLst>
          </p:cNvPr>
          <p:cNvSpPr/>
          <p:nvPr/>
        </p:nvSpPr>
        <p:spPr>
          <a:xfrm>
            <a:off x="9079278" y="5077760"/>
            <a:ext cx="3186257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000" b="1" dirty="0" err="1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  <a:latin typeface="Arial Black" panose="020B0A04020102020204" pitchFamily="34" charset="0"/>
              </a:rPr>
              <a:t>Dishank</a:t>
            </a:r>
            <a:r>
              <a:rPr lang="en-US" sz="2000" b="1" dirty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  <a:latin typeface="Arial Black" panose="020B0A04020102020204" pitchFamily="34" charset="0"/>
              </a:rPr>
              <a:t>Hanwate</a:t>
            </a:r>
            <a:r>
              <a:rPr lang="en-US" sz="2000" b="1" dirty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  <a:latin typeface="Arial Black" panose="020B0A04020102020204" pitchFamily="34" charset="0"/>
              </a:rPr>
              <a:t>(26)</a:t>
            </a:r>
          </a:p>
          <a:p>
            <a:r>
              <a:rPr lang="en-US" sz="2000" b="1" cap="none" spc="0" dirty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  <a:latin typeface="Arial Black" panose="020B0A04020102020204" pitchFamily="34" charset="0"/>
              </a:rPr>
              <a:t>Sakshi </a:t>
            </a:r>
            <a:r>
              <a:rPr lang="en-US" sz="20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  <a:latin typeface="Arial Black" panose="020B0A04020102020204" pitchFamily="34" charset="0"/>
              </a:rPr>
              <a:t>N</a:t>
            </a:r>
            <a:r>
              <a:rPr lang="en-US" sz="2000" b="1" dirty="0" err="1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  <a:latin typeface="Arial Black" panose="020B0A04020102020204" pitchFamily="34" charset="0"/>
              </a:rPr>
              <a:t>agavkar</a:t>
            </a:r>
            <a:r>
              <a:rPr lang="en-US" sz="2000" b="1" dirty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  <a:latin typeface="Arial Black" panose="020B0A04020102020204" pitchFamily="34" charset="0"/>
              </a:rPr>
              <a:t>(59)</a:t>
            </a:r>
          </a:p>
          <a:p>
            <a:r>
              <a:rPr lang="en-US" sz="2000" b="1" cap="none" spc="0" dirty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  <a:latin typeface="Arial Black" panose="020B0A04020102020204" pitchFamily="34" charset="0"/>
              </a:rPr>
              <a:t>Malay </a:t>
            </a:r>
            <a:r>
              <a:rPr lang="en-US" sz="20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  <a:latin typeface="Arial Black" panose="020B0A04020102020204" pitchFamily="34" charset="0"/>
              </a:rPr>
              <a:t>Mestry</a:t>
            </a:r>
            <a:r>
              <a:rPr lang="en-US" sz="2000" b="1" cap="none" spc="0" dirty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  <a:latin typeface="Arial Black" panose="020B0A04020102020204" pitchFamily="34" charset="0"/>
              </a:rPr>
              <a:t>(52)</a:t>
            </a:r>
          </a:p>
          <a:p>
            <a:r>
              <a:rPr lang="en-US" sz="2000" b="1" dirty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  <a:latin typeface="Arial Black" panose="020B0A04020102020204" pitchFamily="34" charset="0"/>
              </a:rPr>
              <a:t>Disha Jain(29)</a:t>
            </a:r>
          </a:p>
          <a:p>
            <a:r>
              <a:rPr lang="en-US" sz="2000" b="1" cap="none" spc="0" dirty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  <a:latin typeface="Arial Black" panose="020B0A04020102020204" pitchFamily="34" charset="0"/>
              </a:rPr>
              <a:t>Bha</a:t>
            </a:r>
            <a:r>
              <a:rPr lang="en-US" sz="2000" b="1" dirty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  <a:latin typeface="Arial Black" panose="020B0A04020102020204" pitchFamily="34" charset="0"/>
              </a:rPr>
              <a:t>kti Budar(7)</a:t>
            </a:r>
            <a:endParaRPr lang="en-US" sz="2000" b="1" cap="none" spc="0" dirty="0">
              <a:ln w="6600">
                <a:solidFill>
                  <a:schemeClr val="accent2"/>
                </a:solidFill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925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747B1-C790-4705-8952-36827235C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866053" cy="5811838"/>
          </a:xfrm>
        </p:spPr>
        <p:txBody>
          <a:bodyPr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Disruptive Innovation?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270A3C-7DA0-434D-B5A0-95D52636A63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4131" y="523081"/>
            <a:ext cx="7273213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30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649CE-6BA6-4575-A817-5D0541D8B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TIPS FOR UNDERSTANDING THE THEORY OF DISRUPTIVE INNOVATION</a:t>
            </a:r>
            <a:endParaRPr lang="en-IN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176D9DA-E223-472A-8943-03F8755E6C5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80321" y="2336873"/>
          <a:ext cx="9613861" cy="3599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4823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1923F-5A44-4D33-BE3D-3B2CEDB2B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makes a successful Disruptive Innovation?</a:t>
            </a:r>
            <a:endParaRPr lang="en-IN" sz="48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4AD73E1-A38C-4F5B-BA77-959B4A7659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9004" y="2356011"/>
            <a:ext cx="2646820" cy="2691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DD205C-569F-4119-BFF7-5902966D2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590" y="2356010"/>
            <a:ext cx="2646820" cy="26918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4DBA60-A796-457F-81E3-EF92E6B99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311" y="2356011"/>
            <a:ext cx="2646819" cy="26918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BEA54F-6498-4D4C-AEB1-3034718E6CC9}"/>
              </a:ext>
            </a:extLst>
          </p:cNvPr>
          <p:cNvSpPr txBox="1"/>
          <p:nvPr/>
        </p:nvSpPr>
        <p:spPr>
          <a:xfrm>
            <a:off x="1350235" y="5337632"/>
            <a:ext cx="2204357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Enabling Technology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DB9C23-046A-481F-A920-6F00CDAB9BEF}"/>
              </a:ext>
            </a:extLst>
          </p:cNvPr>
          <p:cNvSpPr txBox="1"/>
          <p:nvPr/>
        </p:nvSpPr>
        <p:spPr>
          <a:xfrm>
            <a:off x="8420472" y="5337632"/>
            <a:ext cx="267519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Coherent Value Network</a:t>
            </a:r>
            <a:endParaRPr lang="en-IN" sz="18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564045-D8A2-4B48-8C57-27D28FA99A2C}"/>
              </a:ext>
            </a:extLst>
          </p:cNvPr>
          <p:cNvSpPr txBox="1"/>
          <p:nvPr/>
        </p:nvSpPr>
        <p:spPr>
          <a:xfrm>
            <a:off x="4772590" y="5337632"/>
            <a:ext cx="267519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Innovative Business Model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533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79707-C214-41F5-98F7-7DC91EE59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to distinguish a disruptive innovation?</a:t>
            </a:r>
            <a:endParaRPr lang="en-IN" sz="48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90F2A3-33C9-44E0-B0F2-1A4FCF127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6778" y="2557463"/>
            <a:ext cx="5898444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907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EE758-C272-4710-A053-46F611868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96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Why it Matters</a:t>
            </a:r>
            <a:r>
              <a:rPr lang="en-IN" sz="96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IN" sz="9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F256EE-FC72-42C7-8C3C-1E983F9807E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06238" y="2516948"/>
            <a:ext cx="2647562" cy="25215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CD91B0-4FB0-468A-8EE6-E4CCE54C29C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16563" y="2516949"/>
            <a:ext cx="2554254" cy="25215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84D736-14C4-4CAD-B474-349492CC8D2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864747" y="2516949"/>
            <a:ext cx="2647561" cy="24500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AB6ECD-4847-44A8-8959-27857982FCDF}"/>
              </a:ext>
            </a:extLst>
          </p:cNvPr>
          <p:cNvSpPr txBox="1"/>
          <p:nvPr/>
        </p:nvSpPr>
        <p:spPr>
          <a:xfrm>
            <a:off x="1794684" y="5286200"/>
            <a:ext cx="1198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ealthcare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E25FB3-C611-4823-A332-6975B7F072C5}"/>
              </a:ext>
            </a:extLst>
          </p:cNvPr>
          <p:cNvSpPr txBox="1"/>
          <p:nvPr/>
        </p:nvSpPr>
        <p:spPr>
          <a:xfrm>
            <a:off x="9431013" y="5286200"/>
            <a:ext cx="1198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ducation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C0EC54-64F4-4C77-872A-9F4EC5F7F001}"/>
              </a:ext>
            </a:extLst>
          </p:cNvPr>
          <p:cNvSpPr txBox="1"/>
          <p:nvPr/>
        </p:nvSpPr>
        <p:spPr>
          <a:xfrm>
            <a:off x="5303675" y="5286200"/>
            <a:ext cx="1816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conomic growth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1142688"/>
      </p:ext>
    </p:extLst>
  </p:cSld>
  <p:clrMapOvr>
    <a:masterClrMapping/>
  </p:clrMapOvr>
</p:sld>
</file>

<file path=ppt/theme/_rels/them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3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4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5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6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</TotalTime>
  <Words>96</Words>
  <Application>Microsoft Office PowerPoint</Application>
  <PresentationFormat>Widescreen</PresentationFormat>
  <Paragraphs>20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Office Theme</vt:lpstr>
      <vt:lpstr>Berlin</vt:lpstr>
      <vt:lpstr>Frame</vt:lpstr>
      <vt:lpstr>Facet</vt:lpstr>
      <vt:lpstr>Organic</vt:lpstr>
      <vt:lpstr>Mesh</vt:lpstr>
      <vt:lpstr>PowerPoint Presentation</vt:lpstr>
      <vt:lpstr>What is Disruptive Innovation?</vt:lpstr>
      <vt:lpstr>4 TIPS FOR UNDERSTANDING THE THEORY OF DISRUPTIVE INNOVATION</vt:lpstr>
      <vt:lpstr>What makes a successful Disruptive Innovation?</vt:lpstr>
      <vt:lpstr>How to distinguish a disruptive innovation?</vt:lpstr>
      <vt:lpstr>Why it Matters?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Unknown User</dc:creator>
  <cp:lastModifiedBy>Unknown User</cp:lastModifiedBy>
  <cp:revision>12</cp:revision>
  <dcterms:created xsi:type="dcterms:W3CDTF">2020-11-30T09:45:20Z</dcterms:created>
  <dcterms:modified xsi:type="dcterms:W3CDTF">2020-12-01T06:41:01Z</dcterms:modified>
</cp:coreProperties>
</file>